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 id="259" r:id="rId3"/>
    <p:sldId id="261" r:id="rId4"/>
    <p:sldId id="257" r:id="rId5"/>
    <p:sldId id="262" r:id="rId6"/>
    <p:sldId id="258"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09" d="100"/>
          <a:sy n="109" d="100"/>
        </p:scale>
        <p:origin x="1710" y="102"/>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401EB7-C983-46A8-89B0-BDA6A29C9492}" type="datetimeFigureOut">
              <a:rPr lang="en-US" smtClean="0"/>
              <a:pPr/>
              <a:t>8/16/2018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79CCAE-6B7E-4098-A38B-ED959F9787A2}" type="slidenum">
              <a:rPr lang="en-US" smtClean="0"/>
              <a:pPr/>
              <a:t>‹#›</a:t>
            </a:fld>
            <a:endParaRPr lang="en-US"/>
          </a:p>
        </p:txBody>
      </p:sp>
    </p:spTree>
    <p:extLst>
      <p:ext uri="{BB962C8B-B14F-4D97-AF65-F5344CB8AC3E}">
        <p14:creationId xmlns:p14="http://schemas.microsoft.com/office/powerpoint/2010/main" val="621421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401EB7-C983-46A8-89B0-BDA6A29C9492}" type="datetimeFigureOut">
              <a:rPr lang="en-US" smtClean="0"/>
              <a:pPr/>
              <a:t>8/16/2018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79CCAE-6B7E-4098-A38B-ED959F9787A2}" type="slidenum">
              <a:rPr lang="en-US" smtClean="0"/>
              <a:pPr/>
              <a:t>‹#›</a:t>
            </a:fld>
            <a:endParaRPr lang="en-US"/>
          </a:p>
        </p:txBody>
      </p:sp>
    </p:spTree>
    <p:extLst>
      <p:ext uri="{BB962C8B-B14F-4D97-AF65-F5344CB8AC3E}">
        <p14:creationId xmlns:p14="http://schemas.microsoft.com/office/powerpoint/2010/main" val="1776465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401EB7-C983-46A8-89B0-BDA6A29C9492}" type="datetimeFigureOut">
              <a:rPr lang="en-US" smtClean="0"/>
              <a:pPr/>
              <a:t>8/16/2018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79CCAE-6B7E-4098-A38B-ED959F9787A2}" type="slidenum">
              <a:rPr lang="en-US" smtClean="0"/>
              <a:pPr/>
              <a:t>‹#›</a:t>
            </a:fld>
            <a:endParaRPr lang="en-US"/>
          </a:p>
        </p:txBody>
      </p:sp>
    </p:spTree>
    <p:extLst>
      <p:ext uri="{BB962C8B-B14F-4D97-AF65-F5344CB8AC3E}">
        <p14:creationId xmlns:p14="http://schemas.microsoft.com/office/powerpoint/2010/main" val="3478084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401EB7-C983-46A8-89B0-BDA6A29C9492}" type="datetimeFigureOut">
              <a:rPr lang="en-US" smtClean="0"/>
              <a:pPr/>
              <a:t>8/16/2018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79CCAE-6B7E-4098-A38B-ED959F9787A2}" type="slidenum">
              <a:rPr lang="en-US" smtClean="0"/>
              <a:pPr/>
              <a:t>‹#›</a:t>
            </a:fld>
            <a:endParaRPr lang="en-US"/>
          </a:p>
        </p:txBody>
      </p:sp>
    </p:spTree>
    <p:extLst>
      <p:ext uri="{BB962C8B-B14F-4D97-AF65-F5344CB8AC3E}">
        <p14:creationId xmlns:p14="http://schemas.microsoft.com/office/powerpoint/2010/main" val="805422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3401EB7-C983-46A8-89B0-BDA6A29C9492}" type="datetimeFigureOut">
              <a:rPr lang="en-US" smtClean="0"/>
              <a:pPr/>
              <a:t>8/16/2018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79CCAE-6B7E-4098-A38B-ED959F9787A2}" type="slidenum">
              <a:rPr lang="en-US" smtClean="0"/>
              <a:pPr/>
              <a:t>‹#›</a:t>
            </a:fld>
            <a:endParaRPr lang="en-US"/>
          </a:p>
        </p:txBody>
      </p:sp>
    </p:spTree>
    <p:extLst>
      <p:ext uri="{BB962C8B-B14F-4D97-AF65-F5344CB8AC3E}">
        <p14:creationId xmlns:p14="http://schemas.microsoft.com/office/powerpoint/2010/main" val="3001368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401EB7-C983-46A8-89B0-BDA6A29C9492}" type="datetimeFigureOut">
              <a:rPr lang="en-US" smtClean="0"/>
              <a:pPr/>
              <a:t>8/16/2018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79CCAE-6B7E-4098-A38B-ED959F9787A2}" type="slidenum">
              <a:rPr lang="en-US" smtClean="0"/>
              <a:pPr/>
              <a:t>‹#›</a:t>
            </a:fld>
            <a:endParaRPr lang="en-US"/>
          </a:p>
        </p:txBody>
      </p:sp>
    </p:spTree>
    <p:extLst>
      <p:ext uri="{BB962C8B-B14F-4D97-AF65-F5344CB8AC3E}">
        <p14:creationId xmlns:p14="http://schemas.microsoft.com/office/powerpoint/2010/main" val="2056739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401EB7-C983-46A8-89B0-BDA6A29C9492}" type="datetimeFigureOut">
              <a:rPr lang="en-US" smtClean="0"/>
              <a:pPr/>
              <a:t>8/16/2018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79CCAE-6B7E-4098-A38B-ED959F9787A2}" type="slidenum">
              <a:rPr lang="en-US" smtClean="0"/>
              <a:pPr/>
              <a:t>‹#›</a:t>
            </a:fld>
            <a:endParaRPr lang="en-US"/>
          </a:p>
        </p:txBody>
      </p:sp>
    </p:spTree>
    <p:extLst>
      <p:ext uri="{BB962C8B-B14F-4D97-AF65-F5344CB8AC3E}">
        <p14:creationId xmlns:p14="http://schemas.microsoft.com/office/powerpoint/2010/main" val="992296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3401EB7-C983-46A8-89B0-BDA6A29C9492}" type="datetimeFigureOut">
              <a:rPr lang="en-US" smtClean="0"/>
              <a:pPr/>
              <a:t>8/16/2018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79CCAE-6B7E-4098-A38B-ED959F9787A2}" type="slidenum">
              <a:rPr lang="en-US" smtClean="0"/>
              <a:pPr/>
              <a:t>‹#›</a:t>
            </a:fld>
            <a:endParaRPr lang="en-US"/>
          </a:p>
        </p:txBody>
      </p:sp>
    </p:spTree>
    <p:extLst>
      <p:ext uri="{BB962C8B-B14F-4D97-AF65-F5344CB8AC3E}">
        <p14:creationId xmlns:p14="http://schemas.microsoft.com/office/powerpoint/2010/main" val="3289909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401EB7-C983-46A8-89B0-BDA6A29C9492}" type="datetimeFigureOut">
              <a:rPr lang="en-US" smtClean="0"/>
              <a:pPr/>
              <a:t>8/16/2018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79CCAE-6B7E-4098-A38B-ED959F9787A2}" type="slidenum">
              <a:rPr lang="en-US" smtClean="0"/>
              <a:pPr/>
              <a:t>‹#›</a:t>
            </a:fld>
            <a:endParaRPr lang="en-US"/>
          </a:p>
        </p:txBody>
      </p:sp>
    </p:spTree>
    <p:extLst>
      <p:ext uri="{BB962C8B-B14F-4D97-AF65-F5344CB8AC3E}">
        <p14:creationId xmlns:p14="http://schemas.microsoft.com/office/powerpoint/2010/main" val="2124978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3401EB7-C983-46A8-89B0-BDA6A29C9492}" type="datetimeFigureOut">
              <a:rPr lang="en-US" smtClean="0"/>
              <a:pPr/>
              <a:t>8/16/2018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79CCAE-6B7E-4098-A38B-ED959F9787A2}" type="slidenum">
              <a:rPr lang="en-US" smtClean="0"/>
              <a:pPr/>
              <a:t>‹#›</a:t>
            </a:fld>
            <a:endParaRPr lang="en-US"/>
          </a:p>
        </p:txBody>
      </p:sp>
    </p:spTree>
    <p:extLst>
      <p:ext uri="{BB962C8B-B14F-4D97-AF65-F5344CB8AC3E}">
        <p14:creationId xmlns:p14="http://schemas.microsoft.com/office/powerpoint/2010/main" val="1595436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3401EB7-C983-46A8-89B0-BDA6A29C9492}" type="datetimeFigureOut">
              <a:rPr lang="en-US" smtClean="0"/>
              <a:pPr/>
              <a:t>8/16/2018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79CCAE-6B7E-4098-A38B-ED959F9787A2}" type="slidenum">
              <a:rPr lang="en-US" smtClean="0"/>
              <a:pPr/>
              <a:t>‹#›</a:t>
            </a:fld>
            <a:endParaRPr lang="en-US"/>
          </a:p>
        </p:txBody>
      </p:sp>
    </p:spTree>
    <p:extLst>
      <p:ext uri="{BB962C8B-B14F-4D97-AF65-F5344CB8AC3E}">
        <p14:creationId xmlns:p14="http://schemas.microsoft.com/office/powerpoint/2010/main" val="4270091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401EB7-C983-46A8-89B0-BDA6A29C9492}" type="datetimeFigureOut">
              <a:rPr lang="en-US" smtClean="0"/>
              <a:pPr/>
              <a:t>8/16/2018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79CCAE-6B7E-4098-A38B-ED959F9787A2}" type="slidenum">
              <a:rPr lang="en-US" smtClean="0"/>
              <a:pPr/>
              <a:t>‹#›</a:t>
            </a:fld>
            <a:endParaRPr lang="en-US"/>
          </a:p>
        </p:txBody>
      </p:sp>
    </p:spTree>
    <p:extLst>
      <p:ext uri="{BB962C8B-B14F-4D97-AF65-F5344CB8AC3E}">
        <p14:creationId xmlns:p14="http://schemas.microsoft.com/office/powerpoint/2010/main" val="30070790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40621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628650" y="962741"/>
            <a:ext cx="7886700" cy="4575176"/>
          </a:xfrm>
        </p:spPr>
        <p:txBody>
          <a:bodyPr>
            <a:normAutofit/>
          </a:bodyPr>
          <a:lstStyle/>
          <a:p>
            <a:pPr marL="0" indent="0">
              <a:buNone/>
            </a:pPr>
            <a:r>
              <a:rPr lang="en-US" b="1" dirty="0">
                <a:solidFill>
                  <a:schemeClr val="bg1"/>
                </a:solidFill>
                <a:latin typeface="Minion Pro" panose="02040503050201020203" pitchFamily="18" charset="0"/>
              </a:rPr>
              <a:t>Do you have a heart to minister to people who are affected by cancer? </a:t>
            </a:r>
          </a:p>
          <a:p>
            <a:pPr marL="0" indent="0">
              <a:buNone/>
            </a:pPr>
            <a:endParaRPr lang="en-US" dirty="0">
              <a:solidFill>
                <a:schemeClr val="bg1"/>
              </a:solidFill>
              <a:latin typeface="Minion Pro" panose="02040503050201020203" pitchFamily="18" charset="0"/>
            </a:endParaRPr>
          </a:p>
          <a:p>
            <a:pPr marL="0" indent="0">
              <a:buNone/>
            </a:pPr>
            <a:r>
              <a:rPr lang="en-US" sz="2400" dirty="0">
                <a:solidFill>
                  <a:schemeClr val="bg1"/>
                </a:solidFill>
                <a:latin typeface="Minion Pro" panose="02040503050201020203" pitchFamily="18" charset="0"/>
              </a:rPr>
              <a:t>Over 1.6 million Americans are diagnosed with cancer every year (American Cancer Society).</a:t>
            </a:r>
          </a:p>
          <a:p>
            <a:pPr marL="0" indent="0">
              <a:buNone/>
            </a:pPr>
            <a:endParaRPr lang="en-US" dirty="0">
              <a:solidFill>
                <a:schemeClr val="bg1"/>
              </a:solidFill>
              <a:latin typeface="Minion Pro" panose="02040503050201020203" pitchFamily="18" charset="0"/>
            </a:endParaRPr>
          </a:p>
          <a:p>
            <a:pPr marL="0" indent="0">
              <a:buNone/>
            </a:pPr>
            <a:endParaRPr lang="en-US" dirty="0">
              <a:latin typeface="Helvetica" panose="020B0604020202030204" pitchFamily="34" charset="0"/>
            </a:endParaRPr>
          </a:p>
          <a:p>
            <a:pPr marL="0" indent="0">
              <a:buNone/>
            </a:pPr>
            <a:endParaRPr lang="en-US" dirty="0">
              <a:latin typeface="Helvetica" panose="020B0604020202030204" pitchFamily="34" charset="0"/>
            </a:endParaRPr>
          </a:p>
          <a:p>
            <a:pPr marL="0" indent="0">
              <a:buNone/>
            </a:pPr>
            <a:endParaRPr lang="en-US" dirty="0">
              <a:latin typeface="Helvetica" panose="020B0604020202030204" pitchFamily="34"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67639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552450" y="920407"/>
            <a:ext cx="7886700" cy="4575176"/>
          </a:xfrm>
        </p:spPr>
        <p:txBody>
          <a:bodyPr>
            <a:normAutofit/>
          </a:bodyPr>
          <a:lstStyle/>
          <a:p>
            <a:pPr marL="0" indent="0">
              <a:buNone/>
            </a:pPr>
            <a:endParaRPr lang="en-US" dirty="0">
              <a:solidFill>
                <a:schemeClr val="bg1"/>
              </a:solidFill>
              <a:latin typeface="Minion Pro" panose="02040503050201020203" pitchFamily="18" charset="0"/>
            </a:endParaRPr>
          </a:p>
          <a:p>
            <a:pPr marL="0" indent="0">
              <a:buNone/>
            </a:pPr>
            <a:endParaRPr lang="en-US" dirty="0">
              <a:solidFill>
                <a:schemeClr val="bg1"/>
              </a:solidFill>
              <a:latin typeface="Minion Pro" panose="02040503050201020203" pitchFamily="18" charset="0"/>
            </a:endParaRPr>
          </a:p>
          <a:p>
            <a:pPr marL="0" indent="0" algn="just">
              <a:buNone/>
            </a:pPr>
            <a:r>
              <a:rPr lang="en-US" sz="2400" dirty="0">
                <a:solidFill>
                  <a:schemeClr val="bg1"/>
                </a:solidFill>
                <a:latin typeface="Minion Pro" panose="02040503050201020203" pitchFamily="18" charset="0"/>
              </a:rPr>
              <a:t>We want to bring practical support and the </a:t>
            </a:r>
            <a:r>
              <a:rPr lang="en-US" sz="2400" b="1" u="sng" dirty="0">
                <a:solidFill>
                  <a:schemeClr val="bg1"/>
                </a:solidFill>
                <a:latin typeface="Minion Pro" panose="02040503050201020203" pitchFamily="18" charset="0"/>
              </a:rPr>
              <a:t>hope</a:t>
            </a:r>
            <a:r>
              <a:rPr lang="en-US" sz="2400" dirty="0">
                <a:solidFill>
                  <a:schemeClr val="bg1"/>
                </a:solidFill>
                <a:latin typeface="Minion Pro" panose="02040503050201020203" pitchFamily="18" charset="0"/>
              </a:rPr>
              <a:t> of Christ to every person in our congregation and community affected by this illness. </a:t>
            </a:r>
          </a:p>
          <a:p>
            <a:pPr marL="0" indent="0">
              <a:buNone/>
            </a:pPr>
            <a:endParaRPr lang="en-US" dirty="0">
              <a:latin typeface="Helvetica" panose="020B0604020202030204" pitchFamily="34" charset="0"/>
            </a:endParaRPr>
          </a:p>
          <a:p>
            <a:pPr marL="0" indent="0">
              <a:buNone/>
            </a:pPr>
            <a:endParaRPr lang="en-US" dirty="0">
              <a:latin typeface="Helvetica" panose="020B0604020202030204" pitchFamily="34" charset="0"/>
            </a:endParaRPr>
          </a:p>
          <a:p>
            <a:pPr marL="0" indent="0">
              <a:buNone/>
            </a:pPr>
            <a:endParaRPr lang="en-US" dirty="0">
              <a:latin typeface="Helvetica" panose="020B0604020202030204" pitchFamily="34"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781466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628650" y="365126"/>
            <a:ext cx="7886700" cy="768215"/>
          </a:xfrm>
        </p:spPr>
        <p:txBody>
          <a:bodyPr/>
          <a:lstStyle/>
          <a:p>
            <a:r>
              <a:rPr lang="en-US" b="1" dirty="0">
                <a:solidFill>
                  <a:schemeClr val="bg1"/>
                </a:solidFill>
                <a:latin typeface="Minion Pro" panose="02040503050201020203" pitchFamily="18" charset="0"/>
                <a:cs typeface="Times New Roman" panose="02020603050405020304" pitchFamily="18" charset="0"/>
              </a:rPr>
              <a:t>HOPE</a:t>
            </a:r>
          </a:p>
        </p:txBody>
      </p:sp>
      <p:sp>
        <p:nvSpPr>
          <p:cNvPr id="5" name="Content Placeholder 4"/>
          <p:cNvSpPr>
            <a:spLocks noGrp="1"/>
          </p:cNvSpPr>
          <p:nvPr>
            <p:ph idx="1"/>
          </p:nvPr>
        </p:nvSpPr>
        <p:spPr>
          <a:xfrm>
            <a:off x="628650" y="1271834"/>
            <a:ext cx="7886700" cy="5309270"/>
          </a:xfrm>
        </p:spPr>
        <p:txBody>
          <a:bodyPr>
            <a:normAutofit/>
          </a:bodyPr>
          <a:lstStyle/>
          <a:p>
            <a:pPr marL="0" indent="0" algn="just">
              <a:buNone/>
            </a:pPr>
            <a:r>
              <a:rPr lang="en-US" sz="2400" dirty="0">
                <a:solidFill>
                  <a:schemeClr val="bg1"/>
                </a:solidFill>
                <a:latin typeface="Minion Pro" panose="02040503050201020203" pitchFamily="18" charset="0"/>
              </a:rPr>
              <a:t>In difficult times, God’s answer is often a gift of </a:t>
            </a:r>
            <a:r>
              <a:rPr lang="en-US" sz="2400" b="1" u="sng" dirty="0">
                <a:solidFill>
                  <a:schemeClr val="bg1"/>
                </a:solidFill>
                <a:latin typeface="Minion Pro" panose="02040503050201020203" pitchFamily="18" charset="0"/>
              </a:rPr>
              <a:t>hope</a:t>
            </a:r>
            <a:r>
              <a:rPr lang="en-US" sz="2400" dirty="0">
                <a:solidFill>
                  <a:schemeClr val="bg1"/>
                </a:solidFill>
                <a:latin typeface="Minion Pro" panose="02040503050201020203" pitchFamily="18" charset="0"/>
              </a:rPr>
              <a:t>. </a:t>
            </a:r>
          </a:p>
          <a:p>
            <a:pPr marL="0" indent="0">
              <a:buNone/>
            </a:pPr>
            <a:endParaRPr lang="en-US" sz="2400" dirty="0">
              <a:solidFill>
                <a:schemeClr val="bg1"/>
              </a:solidFill>
              <a:latin typeface="Minion Pro" panose="02040503050201020203" pitchFamily="18" charset="0"/>
            </a:endParaRPr>
          </a:p>
          <a:p>
            <a:pPr marL="0" indent="0" algn="just">
              <a:buNone/>
            </a:pPr>
            <a:r>
              <a:rPr lang="en-US" sz="2400" dirty="0">
                <a:solidFill>
                  <a:schemeClr val="bg1"/>
                </a:solidFill>
                <a:latin typeface="Minion Pro" panose="02040503050201020203" pitchFamily="18" charset="0"/>
              </a:rPr>
              <a:t>Cancer changes the lives of those whom it touches in ways that few can imagine. God desires to give people with willing hearts the ability to take His precious gift to the hurting and change their difficult road into a journey of </a:t>
            </a:r>
            <a:r>
              <a:rPr lang="en-US" sz="2400" b="1" u="sng" dirty="0">
                <a:solidFill>
                  <a:schemeClr val="bg1"/>
                </a:solidFill>
                <a:latin typeface="Minion Pro" panose="02040503050201020203" pitchFamily="18" charset="0"/>
              </a:rPr>
              <a:t>hope</a:t>
            </a:r>
            <a:r>
              <a:rPr lang="en-US" sz="2400" dirty="0">
                <a:solidFill>
                  <a:schemeClr val="bg1"/>
                </a:solidFill>
                <a:latin typeface="Minion Pro" panose="02040503050201020203" pitchFamily="18" charset="0"/>
              </a:rPr>
              <a:t>. </a:t>
            </a:r>
          </a:p>
          <a:p>
            <a:pPr marL="0" indent="0">
              <a:buNone/>
            </a:pPr>
            <a:endParaRPr lang="en-US" sz="2400" dirty="0">
              <a:solidFill>
                <a:schemeClr val="bg1"/>
              </a:solidFill>
              <a:latin typeface="Minion Pro" panose="02040503050201020203" pitchFamily="18" charset="0"/>
            </a:endParaRPr>
          </a:p>
        </p:txBody>
      </p:sp>
    </p:spTree>
    <p:extLst>
      <p:ext uri="{BB962C8B-B14F-4D97-AF65-F5344CB8AC3E}">
        <p14:creationId xmlns:p14="http://schemas.microsoft.com/office/powerpoint/2010/main" val="1772655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628650" y="1271834"/>
            <a:ext cx="7886700" cy="5309270"/>
          </a:xfrm>
        </p:spPr>
        <p:txBody>
          <a:bodyPr>
            <a:normAutofit/>
          </a:bodyPr>
          <a:lstStyle/>
          <a:p>
            <a:pPr marL="0" indent="0">
              <a:buNone/>
            </a:pPr>
            <a:endParaRPr lang="en-US" sz="2400" dirty="0">
              <a:solidFill>
                <a:schemeClr val="bg1"/>
              </a:solidFill>
              <a:latin typeface="Minion Pro" panose="02040503050201020203" pitchFamily="18" charset="0"/>
            </a:endParaRPr>
          </a:p>
          <a:p>
            <a:pPr marL="0" indent="0">
              <a:buNone/>
            </a:pPr>
            <a:r>
              <a:rPr lang="en-US" dirty="0">
                <a:solidFill>
                  <a:schemeClr val="bg1"/>
                </a:solidFill>
                <a:latin typeface="Minion Pro" panose="02040503050201020203" pitchFamily="18" charset="0"/>
              </a:rPr>
              <a:t>This is a ministry of </a:t>
            </a:r>
            <a:r>
              <a:rPr lang="en-US" b="1" u="sng" dirty="0">
                <a:solidFill>
                  <a:schemeClr val="bg1"/>
                </a:solidFill>
                <a:latin typeface="Minion Pro" panose="02040503050201020203" pitchFamily="18" charset="0"/>
              </a:rPr>
              <a:t>hope</a:t>
            </a:r>
            <a:r>
              <a:rPr lang="en-US" dirty="0">
                <a:solidFill>
                  <a:schemeClr val="bg1"/>
                </a:solidFill>
                <a:latin typeface="Minion Pro" panose="02040503050201020203" pitchFamily="18" charset="0"/>
              </a:rPr>
              <a:t>, courage and compassion.</a:t>
            </a:r>
          </a:p>
          <a:p>
            <a:pPr marL="0" indent="0">
              <a:buNone/>
            </a:pPr>
            <a:endParaRPr lang="en-US" dirty="0">
              <a:solidFill>
                <a:schemeClr val="bg1"/>
              </a:solidFill>
              <a:latin typeface="Minion Pro" panose="02040503050201020203" pitchFamily="18" charset="0"/>
            </a:endParaRPr>
          </a:p>
          <a:p>
            <a:pPr marL="0" indent="0" algn="just">
              <a:buNone/>
            </a:pPr>
            <a:r>
              <a:rPr lang="en-US" sz="1800" i="1" dirty="0">
                <a:solidFill>
                  <a:schemeClr val="bg1"/>
                </a:solidFill>
                <a:latin typeface="Minion Pro" panose="02040503050201020203" pitchFamily="18" charset="0"/>
              </a:rPr>
              <a:t>“For I know the plans I have for you,” declares the LORD, “plans to prosper you and not to harm you, plans to give you </a:t>
            </a:r>
            <a:r>
              <a:rPr lang="en-US" sz="1800" b="1" i="1" u="sng" dirty="0">
                <a:solidFill>
                  <a:schemeClr val="bg1"/>
                </a:solidFill>
                <a:latin typeface="Minion Pro" panose="02040503050201020203" pitchFamily="18" charset="0"/>
              </a:rPr>
              <a:t>hope</a:t>
            </a:r>
            <a:r>
              <a:rPr lang="en-US" sz="1800" b="1" i="1" dirty="0">
                <a:solidFill>
                  <a:schemeClr val="bg1"/>
                </a:solidFill>
                <a:latin typeface="Minion Pro" panose="02040503050201020203" pitchFamily="18" charset="0"/>
              </a:rPr>
              <a:t> </a:t>
            </a:r>
            <a:r>
              <a:rPr lang="en-US" sz="1800" i="1" dirty="0">
                <a:solidFill>
                  <a:schemeClr val="bg1"/>
                </a:solidFill>
                <a:latin typeface="Minion Pro" panose="02040503050201020203" pitchFamily="18" charset="0"/>
              </a:rPr>
              <a:t>and a future.”</a:t>
            </a:r>
          </a:p>
          <a:p>
            <a:pPr marL="0" indent="0">
              <a:buNone/>
            </a:pPr>
            <a:r>
              <a:rPr lang="en-US" sz="1800" i="1" dirty="0">
                <a:solidFill>
                  <a:schemeClr val="bg1"/>
                </a:solidFill>
                <a:latin typeface="Minion Pro" panose="02040503050201020203" pitchFamily="18" charset="0"/>
              </a:rPr>
              <a:t> – </a:t>
            </a:r>
            <a:r>
              <a:rPr lang="en-US" sz="1800" dirty="0">
                <a:solidFill>
                  <a:schemeClr val="bg1"/>
                </a:solidFill>
                <a:latin typeface="Minion Pro" panose="02040503050201020203" pitchFamily="18" charset="0"/>
              </a:rPr>
              <a:t>Jeremiah 29:11</a:t>
            </a:r>
          </a:p>
        </p:txBody>
      </p:sp>
    </p:spTree>
    <p:extLst>
      <p:ext uri="{BB962C8B-B14F-4D97-AF65-F5344CB8AC3E}">
        <p14:creationId xmlns:p14="http://schemas.microsoft.com/office/powerpoint/2010/main" val="1747981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82600" y="356659"/>
            <a:ext cx="8466667" cy="1325563"/>
          </a:xfrm>
        </p:spPr>
        <p:txBody>
          <a:bodyPr>
            <a:normAutofit/>
          </a:bodyPr>
          <a:lstStyle/>
          <a:p>
            <a:r>
              <a:rPr lang="en-US" sz="4000" b="1" dirty="0">
                <a:solidFill>
                  <a:schemeClr val="bg1"/>
                </a:solidFill>
                <a:latin typeface="Minion Pro" panose="02040503050201020203" pitchFamily="18" charset="0"/>
              </a:rPr>
              <a:t>Become a cancer care minister</a:t>
            </a:r>
          </a:p>
        </p:txBody>
      </p:sp>
      <p:sp>
        <p:nvSpPr>
          <p:cNvPr id="3" name="Content Placeholder 2"/>
          <p:cNvSpPr>
            <a:spLocks noGrp="1"/>
          </p:cNvSpPr>
          <p:nvPr>
            <p:ph idx="1"/>
          </p:nvPr>
        </p:nvSpPr>
        <p:spPr>
          <a:xfrm>
            <a:off x="992716" y="2223557"/>
            <a:ext cx="7886700" cy="2216987"/>
          </a:xfrm>
        </p:spPr>
        <p:txBody>
          <a:bodyPr>
            <a:normAutofit/>
          </a:bodyPr>
          <a:lstStyle/>
          <a:p>
            <a:pPr marL="0" indent="0">
              <a:buNone/>
            </a:pPr>
            <a:endParaRPr lang="en-US" dirty="0">
              <a:solidFill>
                <a:schemeClr val="bg1"/>
              </a:solidFill>
              <a:latin typeface="Minion Pro" panose="02040503050201020203" pitchFamily="18" charset="0"/>
            </a:endParaRPr>
          </a:p>
          <a:p>
            <a:pPr marL="0" indent="0">
              <a:buNone/>
            </a:pPr>
            <a:r>
              <a:rPr lang="en-US" sz="2400" dirty="0">
                <a:solidFill>
                  <a:schemeClr val="bg1"/>
                </a:solidFill>
                <a:latin typeface="Minion Pro" panose="02040503050201020203" pitchFamily="18" charset="0"/>
              </a:rPr>
              <a:t>To learn more about this important ministry opportunity, please contact [name of leader].</a:t>
            </a:r>
          </a:p>
          <a:p>
            <a:pPr marL="0" indent="0">
              <a:buNone/>
            </a:pPr>
            <a:endParaRPr lang="en-US" sz="2400" dirty="0">
              <a:solidFill>
                <a:schemeClr val="bg1"/>
              </a:solidFill>
              <a:latin typeface="Minion Pro" panose="02040503050201020203" pitchFamily="18" charset="0"/>
            </a:endParaRPr>
          </a:p>
          <a:p>
            <a:pPr marL="0" indent="0">
              <a:buNone/>
            </a:pPr>
            <a:endParaRPr lang="en-US" dirty="0">
              <a:latin typeface="Minion Pro" panose="02040503050201020203" pitchFamily="18" charset="0"/>
            </a:endParaRPr>
          </a:p>
          <a:p>
            <a:pPr marL="0" indent="0">
              <a:buNone/>
            </a:pPr>
            <a:endParaRPr lang="en-US" dirty="0">
              <a:latin typeface="Helvetica" panose="020B0604020202030204" pitchFamily="34" charset="0"/>
            </a:endParaRPr>
          </a:p>
        </p:txBody>
      </p:sp>
    </p:spTree>
    <p:extLst>
      <p:ext uri="{BB962C8B-B14F-4D97-AF65-F5344CB8AC3E}">
        <p14:creationId xmlns:p14="http://schemas.microsoft.com/office/powerpoint/2010/main" val="2244794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75734" y="458259"/>
            <a:ext cx="8830733" cy="1325563"/>
          </a:xfrm>
        </p:spPr>
        <p:txBody>
          <a:bodyPr>
            <a:normAutofit/>
          </a:bodyPr>
          <a:lstStyle/>
          <a:p>
            <a:r>
              <a:rPr lang="en-US" sz="4000" b="1" dirty="0">
                <a:solidFill>
                  <a:schemeClr val="bg1"/>
                </a:solidFill>
                <a:latin typeface="Minion Pro" panose="02040503050201020203" pitchFamily="18" charset="0"/>
              </a:rPr>
              <a:t>Become a cancer care minister</a:t>
            </a:r>
          </a:p>
        </p:txBody>
      </p:sp>
      <p:sp>
        <p:nvSpPr>
          <p:cNvPr id="3" name="Content Placeholder 2"/>
          <p:cNvSpPr>
            <a:spLocks noGrp="1"/>
          </p:cNvSpPr>
          <p:nvPr>
            <p:ph idx="1"/>
          </p:nvPr>
        </p:nvSpPr>
        <p:spPr>
          <a:xfrm>
            <a:off x="628650" y="1825624"/>
            <a:ext cx="7886700" cy="4897147"/>
          </a:xfrm>
        </p:spPr>
        <p:txBody>
          <a:bodyPr>
            <a:normAutofit/>
          </a:bodyPr>
          <a:lstStyle/>
          <a:p>
            <a:pPr marL="0" indent="0">
              <a:buNone/>
            </a:pPr>
            <a:r>
              <a:rPr lang="en-US" sz="2400" dirty="0">
                <a:solidFill>
                  <a:schemeClr val="bg1"/>
                </a:solidFill>
                <a:latin typeface="Minion Pro" panose="02040503050201020203" pitchFamily="18" charset="0"/>
              </a:rPr>
              <a:t>The first meeting will be held [Day], [Date] </a:t>
            </a:r>
          </a:p>
          <a:p>
            <a:pPr marL="0" indent="0">
              <a:buNone/>
            </a:pPr>
            <a:r>
              <a:rPr lang="en-US" sz="2400" dirty="0">
                <a:solidFill>
                  <a:schemeClr val="bg1"/>
                </a:solidFill>
                <a:latin typeface="Minion Pro" panose="02040503050201020203" pitchFamily="18" charset="0"/>
              </a:rPr>
              <a:t>at [Time] in [Location]. </a:t>
            </a:r>
          </a:p>
          <a:p>
            <a:pPr marL="0" indent="0">
              <a:buNone/>
            </a:pPr>
            <a:endParaRPr lang="en-US" dirty="0">
              <a:solidFill>
                <a:schemeClr val="bg1"/>
              </a:solidFill>
              <a:latin typeface="Minion Pro" panose="02040503050201020203" pitchFamily="18" charset="0"/>
            </a:endParaRPr>
          </a:p>
          <a:p>
            <a:pPr marL="0" indent="0" algn="just">
              <a:lnSpc>
                <a:spcPct val="100000"/>
              </a:lnSpc>
              <a:buNone/>
            </a:pPr>
            <a:r>
              <a:rPr lang="en-US" sz="2000" i="1" dirty="0">
                <a:solidFill>
                  <a:schemeClr val="bg1"/>
                </a:solidFill>
                <a:latin typeface="Minion Pro" panose="02040503050201020203" pitchFamily="18" charset="0"/>
              </a:rPr>
              <a:t>“</a:t>
            </a:r>
            <a:r>
              <a:rPr lang="en-US" sz="1800" i="1" dirty="0">
                <a:solidFill>
                  <a:schemeClr val="bg1"/>
                </a:solidFill>
                <a:latin typeface="Minion Pro" panose="02040503050201020203" pitchFamily="18" charset="0"/>
              </a:rPr>
              <a:t>Let us hold unswervingly to the </a:t>
            </a:r>
            <a:r>
              <a:rPr lang="en-US" sz="1800" b="1" i="1" u="sng" dirty="0">
                <a:solidFill>
                  <a:schemeClr val="bg1"/>
                </a:solidFill>
                <a:latin typeface="Minion Pro" panose="02040503050201020203" pitchFamily="18" charset="0"/>
              </a:rPr>
              <a:t>hope</a:t>
            </a:r>
            <a:r>
              <a:rPr lang="en-US" sz="1800" i="1" dirty="0">
                <a:solidFill>
                  <a:schemeClr val="bg1"/>
                </a:solidFill>
                <a:latin typeface="Minion Pro" panose="02040503050201020203" pitchFamily="18" charset="0"/>
              </a:rPr>
              <a:t> we profess, for he who promised is faithful. And let us consider how we may spur one another on toward love and good deeds.” – </a:t>
            </a:r>
            <a:r>
              <a:rPr lang="en-US" sz="1800" dirty="0">
                <a:solidFill>
                  <a:schemeClr val="bg1"/>
                </a:solidFill>
                <a:latin typeface="Minion Pro" panose="02040503050201020203" pitchFamily="18" charset="0"/>
              </a:rPr>
              <a:t>Hebrews 10:23-24</a:t>
            </a:r>
            <a:endParaRPr lang="en-US" sz="1800" i="1" dirty="0">
              <a:solidFill>
                <a:schemeClr val="bg1"/>
              </a:solidFill>
              <a:latin typeface="Minion Pro" panose="02040503050201020203" pitchFamily="18" charset="0"/>
            </a:endParaRPr>
          </a:p>
          <a:p>
            <a:pPr marL="0" indent="0">
              <a:buNone/>
            </a:pPr>
            <a:endParaRPr lang="en-US" dirty="0">
              <a:latin typeface="Minion Pro" panose="02040503050201020203" pitchFamily="18" charset="0"/>
            </a:endParaRPr>
          </a:p>
          <a:p>
            <a:pPr marL="0" indent="0">
              <a:buNone/>
            </a:pPr>
            <a:endParaRPr lang="en-US" dirty="0">
              <a:latin typeface="Helvetica" panose="020B0604020202030204" pitchFamily="34" charset="0"/>
            </a:endParaRPr>
          </a:p>
        </p:txBody>
      </p:sp>
    </p:spTree>
    <p:extLst>
      <p:ext uri="{BB962C8B-B14F-4D97-AF65-F5344CB8AC3E}">
        <p14:creationId xmlns:p14="http://schemas.microsoft.com/office/powerpoint/2010/main" val="31505125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299</TotalTime>
  <Words>247</Words>
  <Application>Microsoft Office PowerPoint</Application>
  <PresentationFormat>On-screen Show (4:3)</PresentationFormat>
  <Paragraphs>31</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Calibri Light</vt:lpstr>
      <vt:lpstr>Helvetica</vt:lpstr>
      <vt:lpstr>Minion Pro</vt:lpstr>
      <vt:lpstr>Times New Roman</vt:lpstr>
      <vt:lpstr>Office Theme</vt:lpstr>
      <vt:lpstr>PowerPoint Presentation</vt:lpstr>
      <vt:lpstr>PowerPoint Presentation</vt:lpstr>
      <vt:lpstr>PowerPoint Presentation</vt:lpstr>
      <vt:lpstr>HOPE</vt:lpstr>
      <vt:lpstr>PowerPoint Presentation</vt:lpstr>
      <vt:lpstr>Become a cancer care minister</vt:lpstr>
      <vt:lpstr>Become a cancer care minister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Kelsey Potter</dc:creator>
  <cp:lastModifiedBy>Kyle Hendricks</cp:lastModifiedBy>
  <cp:revision>56</cp:revision>
  <cp:lastPrinted>2013-11-19T16:21:29Z</cp:lastPrinted>
  <dcterms:created xsi:type="dcterms:W3CDTF">2013-10-01T17:27:33Z</dcterms:created>
  <dcterms:modified xsi:type="dcterms:W3CDTF">2018-08-16T17:08:54Z</dcterms:modified>
</cp:coreProperties>
</file>